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– 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ack end</a:t>
            </a: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Back end using java</a:t>
            </a: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Back end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back end for the portfolio website using java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is created using Java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52068" y="2318978"/>
            <a:ext cx="292143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1050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https://github.com/PugazhendhiVelu/Task4_BackEnd</a:t>
            </a:r>
            <a:endParaRPr sz="1050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194</Words>
  <Application>Microsoft Office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 Medium</vt:lpstr>
      <vt:lpstr>Noto Sans Symbols</vt:lpstr>
      <vt:lpstr>Times New Roman</vt:lpstr>
      <vt:lpstr>arial</vt:lpstr>
      <vt:lpstr>Public Sans</vt:lpstr>
      <vt:lpstr>arial</vt:lpstr>
      <vt:lpstr>Calibri</vt:lpstr>
      <vt:lpstr>EB Garamond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Lankeesh Sasi</cp:lastModifiedBy>
  <cp:revision>15</cp:revision>
  <dcterms:created xsi:type="dcterms:W3CDTF">2020-08-13T11:21:46Z</dcterms:created>
  <dcterms:modified xsi:type="dcterms:W3CDTF">2023-11-08T06:52:33Z</dcterms:modified>
</cp:coreProperties>
</file>